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302" r:id="rId43"/>
    <p:sldId id="300" r:id="rId44"/>
    <p:sldId id="299" r:id="rId45"/>
    <p:sldId id="298" r:id="rId46"/>
    <p:sldId id="301" r:id="rId47"/>
    <p:sldId id="303" r:id="rId48"/>
    <p:sldId id="304" r:id="rId49"/>
    <p:sldId id="305" r:id="rId5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9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9FED0-654C-43F1-B0E8-47CC2CB72B04}" type="datetimeFigureOut">
              <a:rPr lang="ru-RU" smtClean="0"/>
              <a:t>16.02.2024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AFCA9-05B0-4628-9C58-C2BDA65DF945}" type="slidenum">
              <a:rPr lang="ru-RU" smtClean="0"/>
              <a:t>‹#›</a:t>
            </a:fld>
            <a:endParaRPr lang="ru-RU"/>
          </a:p>
        </p:txBody>
      </p:sp>
    </p:spTree>
    <p:extLst>
      <p:ext uri="{BB962C8B-B14F-4D97-AF65-F5344CB8AC3E}">
        <p14:creationId xmlns:p14="http://schemas.microsoft.com/office/powerpoint/2010/main" val="2973059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F2E33F2-B383-41C0-AD00-6976A36D8EEB}" type="datetimeFigureOut">
              <a:rPr lang="ru-RU" smtClean="0"/>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76747616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2E33F2-B383-41C0-AD00-6976A36D8EEB}" type="datetimeFigureOut">
              <a:rPr lang="ru-RU" smtClean="0"/>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325117096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2E33F2-B383-41C0-AD00-6976A36D8EEB}" type="datetimeFigureOut">
              <a:rPr lang="ru-RU" smtClean="0"/>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427795754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2E33F2-B383-41C0-AD00-6976A36D8EEB}" type="datetimeFigureOut">
              <a:rPr lang="ru-RU" smtClean="0"/>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306868773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F2E33F2-B383-41C0-AD00-6976A36D8EEB}" type="datetimeFigureOut">
              <a:rPr lang="ru-RU" smtClean="0"/>
              <a:t>16.02.2024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150696812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F2E33F2-B383-41C0-AD00-6976A36D8EEB}" type="datetimeFigureOut">
              <a:rPr lang="ru-RU" smtClean="0"/>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208651876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F2E33F2-B383-41C0-AD00-6976A36D8EEB}" type="datetimeFigureOut">
              <a:rPr lang="ru-RU" smtClean="0"/>
              <a:t>16.02.2024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264265636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F2E33F2-B383-41C0-AD00-6976A36D8EEB}" type="datetimeFigureOut">
              <a:rPr lang="ru-RU" smtClean="0"/>
              <a:t>16.02.2024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204553378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F2E33F2-B383-41C0-AD00-6976A36D8EEB}" type="datetimeFigureOut">
              <a:rPr lang="ru-RU" smtClean="0"/>
              <a:t>16.02.2024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349033224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F2E33F2-B383-41C0-AD00-6976A36D8EEB}" type="datetimeFigureOut">
              <a:rPr lang="ru-RU" smtClean="0"/>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251032514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F2E33F2-B383-41C0-AD00-6976A36D8EEB}" type="datetimeFigureOut">
              <a:rPr lang="ru-RU" smtClean="0"/>
              <a:t>16.02.2024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F82BC9F-C73C-4C97-B725-2CDA8E2DEA61}" type="slidenum">
              <a:rPr lang="ru-RU" smtClean="0"/>
              <a:t>‹#›</a:t>
            </a:fld>
            <a:endParaRPr lang="ru-RU"/>
          </a:p>
        </p:txBody>
      </p:sp>
    </p:spTree>
    <p:extLst>
      <p:ext uri="{BB962C8B-B14F-4D97-AF65-F5344CB8AC3E}">
        <p14:creationId xmlns:p14="http://schemas.microsoft.com/office/powerpoint/2010/main" val="2597271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5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E33F2-B383-41C0-AD00-6976A36D8EEB}" type="datetimeFigureOut">
              <a:rPr lang="ru-RU" smtClean="0"/>
              <a:t>16.02.2024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2BC9F-C73C-4C97-B725-2CDA8E2DEA61}" type="slidenum">
              <a:rPr lang="ru-RU" smtClean="0"/>
              <a:t>‹#›</a:t>
            </a:fld>
            <a:endParaRPr lang="ru-RU"/>
          </a:p>
        </p:txBody>
      </p:sp>
    </p:spTree>
    <p:extLst>
      <p:ext uri="{BB962C8B-B14F-4D97-AF65-F5344CB8AC3E}">
        <p14:creationId xmlns:p14="http://schemas.microsoft.com/office/powerpoint/2010/main" val="226106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2.jp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Когда уйдем со школьного двора Под звуки нестареющего вальса, Учитель нас проводит до угла, И вновь - назад, и вновь ему с утра - Встречай, учи и снова расставайся, Когда уйдем со школьного двора. Пройди по тихим ш">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8457" y="5624285"/>
            <a:ext cx="609600" cy="609600"/>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44" y="928914"/>
            <a:ext cx="5312228" cy="5000171"/>
          </a:xfrm>
          <a:prstGeom prst="rect">
            <a:avLst/>
          </a:prstGeom>
          <a:effectLst>
            <a:softEdge rad="127000"/>
          </a:effectLst>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343" y="1393371"/>
            <a:ext cx="5355771" cy="4093030"/>
          </a:xfrm>
          <a:prstGeom prst="rect">
            <a:avLst/>
          </a:prstGeom>
          <a:effectLst>
            <a:softEdge rad="127000"/>
          </a:effectLst>
        </p:spPr>
      </p:pic>
    </p:spTree>
    <p:extLst>
      <p:ext uri="{BB962C8B-B14F-4D97-AF65-F5344CB8AC3E}">
        <p14:creationId xmlns:p14="http://schemas.microsoft.com/office/powerpoint/2010/main" val="573589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1057" y="0"/>
            <a:ext cx="10515600" cy="1325563"/>
          </a:xfrm>
        </p:spPr>
        <p:txBody>
          <a:bodyPr>
            <a:normAutofit/>
          </a:bodyPr>
          <a:lstStyle/>
          <a:p>
            <a:pPr algn="ctr"/>
            <a:r>
              <a:rPr lang="ru-RU" sz="6000" b="1" dirty="0" smtClean="0">
                <a:solidFill>
                  <a:srgbClr val="FF0000"/>
                </a:solidFill>
                <a:effectLst>
                  <a:outerShdw blurRad="38100" dist="38100" dir="2700000" algn="tl">
                    <a:srgbClr val="000000">
                      <a:alpha val="43137"/>
                    </a:srgbClr>
                  </a:outerShdw>
                </a:effectLst>
              </a:rPr>
              <a:t>Директора нашей школы</a:t>
            </a:r>
            <a:endParaRPr lang="ru-RU" sz="6000" b="1" dirty="0">
              <a:solidFill>
                <a:srgbClr val="FF0000"/>
              </a:solidFill>
              <a:effectLst>
                <a:outerShdw blurRad="38100" dist="38100" dir="2700000" algn="tl">
                  <a:srgbClr val="000000">
                    <a:alpha val="43137"/>
                  </a:srgbClr>
                </a:outerShdw>
              </a:effectLst>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1057" y="951192"/>
            <a:ext cx="3538002" cy="4977255"/>
          </a:xfrm>
          <a:prstGeom prst="rect">
            <a:avLst/>
          </a:prstGeom>
          <a:effectLst>
            <a:softEdge rad="127000"/>
          </a:effectLst>
        </p:spPr>
      </p:pic>
      <p:sp>
        <p:nvSpPr>
          <p:cNvPr id="4" name="Прямоугольник 3"/>
          <p:cNvSpPr/>
          <p:nvPr/>
        </p:nvSpPr>
        <p:spPr>
          <a:xfrm>
            <a:off x="885371" y="5005117"/>
            <a:ext cx="3962400" cy="769441"/>
          </a:xfrm>
          <a:prstGeom prst="rect">
            <a:avLst/>
          </a:prstGeom>
          <a:noFill/>
        </p:spPr>
        <p:txBody>
          <a:bodyPr wrap="square" lIns="91440" tIns="45720" rIns="91440" bIns="45720">
            <a:spAutoFit/>
          </a:bodyPr>
          <a:lstStyle/>
          <a:p>
            <a:pPr algn="ctr"/>
            <a:r>
              <a:rPr lang="ru-RU" sz="4400" b="1" cap="none" spc="0" dirty="0" smtClean="0">
                <a:ln w="0"/>
                <a:solidFill>
                  <a:srgbClr val="FF0000"/>
                </a:solidFill>
                <a:effectLst>
                  <a:outerShdw blurRad="38100" dist="19050" dir="2700000" algn="tl" rotWithShape="0">
                    <a:schemeClr val="dk1">
                      <a:alpha val="40000"/>
                    </a:schemeClr>
                  </a:outerShdw>
                </a:effectLst>
              </a:rPr>
              <a:t>Пятницкий С.А.</a:t>
            </a:r>
            <a:endParaRPr lang="ru-RU" sz="4400" b="1" cap="none" spc="0" dirty="0">
              <a:ln w="0"/>
              <a:solidFill>
                <a:srgbClr val="FF0000"/>
              </a:solidFill>
              <a:effectLst>
                <a:outerShdw blurRad="38100" dist="19050" dir="2700000" algn="tl" rotWithShape="0">
                  <a:schemeClr val="dk1">
                    <a:alpha val="40000"/>
                  </a:schemeClr>
                </a:outerShdw>
              </a:effectLst>
            </a:endParaRPr>
          </a:p>
        </p:txBody>
      </p:sp>
      <p:sp>
        <p:nvSpPr>
          <p:cNvPr id="5" name="Прямоугольник 4"/>
          <p:cNvSpPr/>
          <p:nvPr/>
        </p:nvSpPr>
        <p:spPr>
          <a:xfrm>
            <a:off x="7062509" y="4851228"/>
            <a:ext cx="4250074" cy="923330"/>
          </a:xfrm>
          <a:prstGeom prst="rect">
            <a:avLst/>
          </a:prstGeom>
          <a:noFill/>
        </p:spPr>
        <p:txBody>
          <a:bodyPr wrap="none" lIns="91440" tIns="45720" rIns="91440" bIns="45720">
            <a:spAutoFit/>
          </a:bodyPr>
          <a:lstStyle/>
          <a:p>
            <a:pPr algn="ctr"/>
            <a:r>
              <a:rPr lang="ru-RU" sz="5400" b="1" cap="none" spc="0" dirty="0" smtClean="0">
                <a:ln w="0"/>
                <a:solidFill>
                  <a:srgbClr val="FF0000"/>
                </a:solidFill>
                <a:effectLst>
                  <a:outerShdw blurRad="38100" dist="19050" dir="2700000" algn="tl" rotWithShape="0">
                    <a:schemeClr val="dk1">
                      <a:alpha val="40000"/>
                    </a:schemeClr>
                  </a:outerShdw>
                </a:effectLst>
              </a:rPr>
              <a:t>Ефремов Ф.С.</a:t>
            </a:r>
            <a:endParaRPr lang="ru-RU" sz="5400" b="1" cap="none" spc="0" dirty="0">
              <a:ln w="0"/>
              <a:solidFill>
                <a:srgbClr val="FF0000"/>
              </a:solidFill>
              <a:effectLst>
                <a:outerShdw blurRad="38100" dist="19050" dir="2700000" algn="tl" rotWithShape="0">
                  <a:schemeClr val="dk1">
                    <a:alpha val="40000"/>
                  </a:schemeClr>
                </a:outerShdw>
              </a:effectLst>
            </a:endParaRPr>
          </a:p>
        </p:txBody>
      </p:sp>
      <p:pic>
        <p:nvPicPr>
          <p:cNvPr id="6" name="PESNYA_DLYA_DIREKTORA_-_PESNYA_DLYA_DIREKTORA_(Zvyki.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9257" y="5164958"/>
            <a:ext cx="609600" cy="609600"/>
          </a:xfrm>
          <a:prstGeom prst="rect">
            <a:avLst/>
          </a:prstGeom>
        </p:spPr>
      </p:pic>
    </p:spTree>
    <p:extLst>
      <p:ext uri="{BB962C8B-B14F-4D97-AF65-F5344CB8AC3E}">
        <p14:creationId xmlns:p14="http://schemas.microsoft.com/office/powerpoint/2010/main" val="1352696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79569" y="5100936"/>
            <a:ext cx="5052986" cy="830997"/>
          </a:xfrm>
          <a:prstGeom prst="rect">
            <a:avLst/>
          </a:prstGeom>
          <a:noFill/>
        </p:spPr>
        <p:txBody>
          <a:bodyPr wrap="none" lIns="91440" tIns="45720" rIns="91440" bIns="45720">
            <a:spAutoFit/>
          </a:bodyPr>
          <a:lstStyle/>
          <a:p>
            <a:pPr algn="ctr"/>
            <a:r>
              <a:rPr lang="ru-RU" sz="4800" b="1" cap="none" spc="0" dirty="0" smtClean="0">
                <a:ln w="0"/>
                <a:solidFill>
                  <a:srgbClr val="FF0000"/>
                </a:solidFill>
                <a:effectLst>
                  <a:outerShdw blurRad="38100" dist="19050" dir="2700000" algn="tl" rotWithShape="0">
                    <a:schemeClr val="dk1">
                      <a:alpha val="40000"/>
                    </a:schemeClr>
                  </a:outerShdw>
                </a:effectLst>
              </a:rPr>
              <a:t>Митрофанов М.П.</a:t>
            </a:r>
            <a:endParaRPr lang="ru-RU" sz="4800" b="1" cap="none" spc="0" dirty="0">
              <a:ln w="0"/>
              <a:solidFill>
                <a:srgbClr val="FF0000"/>
              </a:solidFill>
              <a:effectLst>
                <a:outerShdw blurRad="38100" dist="19050" dir="2700000" algn="tl" rotWithShape="0">
                  <a:schemeClr val="dk1">
                    <a:alpha val="40000"/>
                  </a:schemeClr>
                </a:outerShdw>
              </a:effectLst>
            </a:endParaRPr>
          </a:p>
        </p:txBody>
      </p:sp>
      <p:sp>
        <p:nvSpPr>
          <p:cNvPr id="5" name="Прямоугольник 4"/>
          <p:cNvSpPr/>
          <p:nvPr/>
        </p:nvSpPr>
        <p:spPr>
          <a:xfrm>
            <a:off x="6646765" y="5008603"/>
            <a:ext cx="5052537" cy="923330"/>
          </a:xfrm>
          <a:prstGeom prst="rect">
            <a:avLst/>
          </a:prstGeom>
          <a:noFill/>
        </p:spPr>
        <p:txBody>
          <a:bodyPr wrap="none" lIns="91440" tIns="45720" rIns="91440" bIns="45720">
            <a:spAutoFit/>
          </a:bodyPr>
          <a:lstStyle/>
          <a:p>
            <a:pPr algn="ctr"/>
            <a:r>
              <a:rPr lang="ru-RU" sz="5400" b="1" cap="none" spc="0" dirty="0" err="1" smtClean="0">
                <a:ln w="0"/>
                <a:solidFill>
                  <a:srgbClr val="FF0000"/>
                </a:solidFill>
                <a:effectLst>
                  <a:outerShdw blurRad="38100" dist="19050" dir="2700000" algn="tl" rotWithShape="0">
                    <a:schemeClr val="dk1">
                      <a:alpha val="40000"/>
                    </a:schemeClr>
                  </a:outerShdw>
                </a:effectLst>
              </a:rPr>
              <a:t>Таловикова</a:t>
            </a:r>
            <a:r>
              <a:rPr lang="ru-RU" sz="5400" b="1" cap="none" spc="0" dirty="0" smtClean="0">
                <a:ln w="0"/>
                <a:solidFill>
                  <a:srgbClr val="FF0000"/>
                </a:solidFill>
                <a:effectLst>
                  <a:outerShdw blurRad="38100" dist="19050" dir="2700000" algn="tl" rotWithShape="0">
                    <a:schemeClr val="dk1">
                      <a:alpha val="40000"/>
                    </a:schemeClr>
                  </a:outerShdw>
                </a:effectLst>
              </a:rPr>
              <a:t> А.А.</a:t>
            </a:r>
            <a:endParaRPr lang="ru-RU" sz="5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47771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81789" y="5013849"/>
            <a:ext cx="4364656" cy="923330"/>
          </a:xfrm>
          <a:prstGeom prst="rect">
            <a:avLst/>
          </a:prstGeom>
          <a:noFill/>
        </p:spPr>
        <p:txBody>
          <a:bodyPr wrap="none" lIns="91440" tIns="45720" rIns="91440" bIns="45720">
            <a:spAutoFit/>
          </a:bodyPr>
          <a:lstStyle/>
          <a:p>
            <a:pPr algn="ctr"/>
            <a:r>
              <a:rPr lang="ru-RU" sz="5400" b="1" cap="none" spc="0" dirty="0" smtClean="0">
                <a:ln w="0"/>
                <a:solidFill>
                  <a:srgbClr val="FF0000"/>
                </a:solidFill>
                <a:effectLst>
                  <a:outerShdw blurRad="38100" dist="19050" dir="2700000" algn="tl" rotWithShape="0">
                    <a:schemeClr val="dk1">
                      <a:alpha val="40000"/>
                    </a:schemeClr>
                  </a:outerShdw>
                </a:effectLst>
              </a:rPr>
              <a:t>Колганов П.Н.</a:t>
            </a:r>
            <a:endParaRPr lang="ru-RU" sz="5400" b="1" cap="none" spc="0" dirty="0">
              <a:ln w="0"/>
              <a:solidFill>
                <a:srgbClr val="FF0000"/>
              </a:solidFill>
              <a:effectLst>
                <a:outerShdw blurRad="38100" dist="19050" dir="2700000" algn="tl" rotWithShape="0">
                  <a:schemeClr val="dk1">
                    <a:alpha val="40000"/>
                  </a:schemeClr>
                </a:outerShdw>
              </a:effectLst>
            </a:endParaRPr>
          </a:p>
        </p:txBody>
      </p:sp>
      <p:sp>
        <p:nvSpPr>
          <p:cNvPr id="3" name="Прямоугольник 2"/>
          <p:cNvSpPr/>
          <p:nvPr/>
        </p:nvSpPr>
        <p:spPr>
          <a:xfrm>
            <a:off x="6776323" y="5013849"/>
            <a:ext cx="4880503" cy="923330"/>
          </a:xfrm>
          <a:prstGeom prst="rect">
            <a:avLst/>
          </a:prstGeom>
          <a:noFill/>
        </p:spPr>
        <p:txBody>
          <a:bodyPr wrap="none" lIns="91440" tIns="45720" rIns="91440" bIns="45720">
            <a:spAutoFit/>
          </a:bodyPr>
          <a:lstStyle/>
          <a:p>
            <a:pPr algn="ctr"/>
            <a:r>
              <a:rPr lang="ru-RU" sz="5400" b="1" cap="none" spc="0" dirty="0" err="1" smtClean="0">
                <a:ln w="0"/>
                <a:solidFill>
                  <a:srgbClr val="FF0000"/>
                </a:solidFill>
                <a:effectLst>
                  <a:outerShdw blurRad="38100" dist="19050" dir="2700000" algn="tl" rotWithShape="0">
                    <a:schemeClr val="dk1">
                      <a:alpha val="40000"/>
                    </a:schemeClr>
                  </a:outerShdw>
                </a:effectLst>
              </a:rPr>
              <a:t>Алешкевич</a:t>
            </a:r>
            <a:r>
              <a:rPr lang="ru-RU" sz="5400" b="1" cap="none" spc="0" dirty="0" smtClean="0">
                <a:ln w="0"/>
                <a:solidFill>
                  <a:srgbClr val="FF0000"/>
                </a:solidFill>
                <a:effectLst>
                  <a:outerShdw blurRad="38100" dist="19050" dir="2700000" algn="tl" rotWithShape="0">
                    <a:schemeClr val="dk1">
                      <a:alpha val="40000"/>
                    </a:schemeClr>
                  </a:outerShdw>
                </a:effectLst>
              </a:rPr>
              <a:t> А.Е.</a:t>
            </a:r>
            <a:endParaRPr lang="ru-RU" sz="5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56867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2039" y="5013849"/>
            <a:ext cx="4833183" cy="923330"/>
          </a:xfrm>
          <a:prstGeom prst="rect">
            <a:avLst/>
          </a:prstGeom>
          <a:noFill/>
        </p:spPr>
        <p:txBody>
          <a:bodyPr wrap="none" lIns="91440" tIns="45720" rIns="91440" bIns="45720">
            <a:spAutoFit/>
          </a:bodyPr>
          <a:lstStyle/>
          <a:p>
            <a:pPr algn="ctr"/>
            <a:r>
              <a:rPr lang="ru-RU" sz="5400" b="1" cap="none" spc="0" dirty="0" smtClean="0">
                <a:ln w="0"/>
                <a:solidFill>
                  <a:srgbClr val="FF0000"/>
                </a:solidFill>
                <a:effectLst>
                  <a:outerShdw blurRad="38100" dist="19050" dir="2700000" algn="tl" rotWithShape="0">
                    <a:schemeClr val="dk1">
                      <a:alpha val="40000"/>
                    </a:schemeClr>
                  </a:outerShdw>
                </a:effectLst>
              </a:rPr>
              <a:t>Бороздина В.П.</a:t>
            </a:r>
            <a:endParaRPr lang="ru-RU" sz="5400" b="1" cap="none" spc="0" dirty="0">
              <a:ln w="0"/>
              <a:solidFill>
                <a:srgbClr val="FF0000"/>
              </a:solidFill>
              <a:effectLst>
                <a:outerShdw blurRad="38100" dist="19050" dir="2700000" algn="tl" rotWithShape="0">
                  <a:schemeClr val="dk1">
                    <a:alpha val="40000"/>
                  </a:schemeClr>
                </a:outerShdw>
              </a:effectLst>
            </a:endParaRPr>
          </a:p>
        </p:txBody>
      </p:sp>
      <p:sp>
        <p:nvSpPr>
          <p:cNvPr id="3" name="Прямоугольник 2"/>
          <p:cNvSpPr/>
          <p:nvPr/>
        </p:nvSpPr>
        <p:spPr>
          <a:xfrm>
            <a:off x="7574485" y="5013849"/>
            <a:ext cx="3400290" cy="923330"/>
          </a:xfrm>
          <a:prstGeom prst="rect">
            <a:avLst/>
          </a:prstGeom>
          <a:noFill/>
        </p:spPr>
        <p:txBody>
          <a:bodyPr wrap="none" lIns="91440" tIns="45720" rIns="91440" bIns="45720">
            <a:spAutoFit/>
          </a:bodyPr>
          <a:lstStyle/>
          <a:p>
            <a:pPr algn="ctr"/>
            <a:r>
              <a:rPr lang="ru-RU" sz="5400" b="1" cap="none" spc="0" dirty="0" err="1" smtClean="0">
                <a:ln w="0"/>
                <a:solidFill>
                  <a:srgbClr val="FF0000"/>
                </a:solidFill>
                <a:effectLst>
                  <a:outerShdw blurRad="38100" dist="19050" dir="2700000" algn="tl" rotWithShape="0">
                    <a:schemeClr val="dk1">
                      <a:alpha val="40000"/>
                    </a:schemeClr>
                  </a:outerShdw>
                </a:effectLst>
              </a:rPr>
              <a:t>Мунарева</a:t>
            </a:r>
            <a:r>
              <a:rPr lang="ru-RU" sz="5400" b="1" cap="none" spc="0" dirty="0" smtClean="0">
                <a:ln w="0"/>
                <a:solidFill>
                  <a:srgbClr val="FF0000"/>
                </a:solidFill>
                <a:effectLst>
                  <a:outerShdw blurRad="38100" dist="19050" dir="2700000" algn="tl" rotWithShape="0">
                    <a:schemeClr val="dk1">
                      <a:alpha val="40000"/>
                    </a:schemeClr>
                  </a:outerShdw>
                </a:effectLst>
              </a:rPr>
              <a:t> </a:t>
            </a:r>
            <a:endParaRPr lang="ru-RU" sz="5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73421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132" y="974125"/>
            <a:ext cx="3693668" cy="4967347"/>
          </a:xfrm>
          <a:prstGeom prst="rect">
            <a:avLst/>
          </a:prstGeom>
          <a:effectLst>
            <a:softEdge rad="127000"/>
          </a:effectLst>
        </p:spPr>
      </p:pic>
      <p:sp>
        <p:nvSpPr>
          <p:cNvPr id="3" name="Прямоугольник 2"/>
          <p:cNvSpPr/>
          <p:nvPr/>
        </p:nvSpPr>
        <p:spPr>
          <a:xfrm>
            <a:off x="816666" y="5018142"/>
            <a:ext cx="4636847" cy="923330"/>
          </a:xfrm>
          <a:prstGeom prst="rect">
            <a:avLst/>
          </a:prstGeom>
          <a:noFill/>
        </p:spPr>
        <p:txBody>
          <a:bodyPr wrap="none" lIns="91440" tIns="45720" rIns="91440" bIns="45720">
            <a:spAutoFit/>
          </a:bodyPr>
          <a:lstStyle/>
          <a:p>
            <a:pPr algn="ctr"/>
            <a:r>
              <a:rPr lang="ru-RU" sz="5400" b="1" cap="none" spc="0" dirty="0" smtClean="0">
                <a:ln w="0"/>
                <a:solidFill>
                  <a:srgbClr val="FF0000"/>
                </a:solidFill>
                <a:effectLst>
                  <a:outerShdw blurRad="38100" dist="19050" dir="2700000" algn="tl" rotWithShape="0">
                    <a:schemeClr val="dk1">
                      <a:alpha val="40000"/>
                    </a:schemeClr>
                  </a:outerShdw>
                </a:effectLst>
              </a:rPr>
              <a:t>Мальцева Д.К.</a:t>
            </a:r>
            <a:endParaRPr lang="ru-RU" sz="5400" b="1" cap="none" spc="0" dirty="0">
              <a:ln w="0"/>
              <a:solidFill>
                <a:srgbClr val="FF0000"/>
              </a:solidFill>
              <a:effectLst>
                <a:outerShdw blurRad="38100" dist="19050" dir="2700000" algn="tl" rotWithShape="0">
                  <a:schemeClr val="dk1">
                    <a:alpha val="40000"/>
                  </a:schemeClr>
                </a:outerShdw>
              </a:effectLst>
            </a:endParaRPr>
          </a:p>
        </p:txBody>
      </p:sp>
      <p:sp>
        <p:nvSpPr>
          <p:cNvPr id="4" name="Прямоугольник 3"/>
          <p:cNvSpPr/>
          <p:nvPr/>
        </p:nvSpPr>
        <p:spPr>
          <a:xfrm>
            <a:off x="6818579" y="5018142"/>
            <a:ext cx="4476675" cy="923330"/>
          </a:xfrm>
          <a:prstGeom prst="rect">
            <a:avLst/>
          </a:prstGeom>
          <a:noFill/>
        </p:spPr>
        <p:txBody>
          <a:bodyPr wrap="none" lIns="91440" tIns="45720" rIns="91440" bIns="45720">
            <a:spAutoFit/>
          </a:bodyPr>
          <a:lstStyle/>
          <a:p>
            <a:pPr algn="ctr"/>
            <a:r>
              <a:rPr lang="ru-RU" sz="5400" b="1" cap="none" spc="0" dirty="0" smtClean="0">
                <a:ln w="0"/>
                <a:solidFill>
                  <a:srgbClr val="FF0000"/>
                </a:solidFill>
                <a:effectLst>
                  <a:outerShdw blurRad="38100" dist="19050" dir="2700000" algn="tl" rotWithShape="0">
                    <a:schemeClr val="dk1">
                      <a:alpha val="40000"/>
                    </a:schemeClr>
                  </a:outerShdw>
                </a:effectLst>
              </a:rPr>
              <a:t>Доронина Е.С.</a:t>
            </a:r>
            <a:endParaRPr lang="ru-RU" sz="5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11163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8404" y="4999335"/>
            <a:ext cx="3463769" cy="923330"/>
          </a:xfrm>
          <a:prstGeom prst="rect">
            <a:avLst/>
          </a:prstGeom>
          <a:noFill/>
        </p:spPr>
        <p:txBody>
          <a:bodyPr wrap="none" lIns="91440" tIns="45720" rIns="91440" bIns="45720">
            <a:spAutoFit/>
          </a:bodyPr>
          <a:lstStyle/>
          <a:p>
            <a:pPr algn="ctr"/>
            <a:r>
              <a:rPr lang="ru-RU" sz="5400" b="1" cap="none" spc="0" dirty="0" smtClean="0">
                <a:ln w="0"/>
                <a:solidFill>
                  <a:srgbClr val="FF0000"/>
                </a:solidFill>
                <a:effectLst>
                  <a:outerShdw blurRad="38100" dist="19050" dir="2700000" algn="tl" rotWithShape="0">
                    <a:schemeClr val="dk1">
                      <a:alpha val="40000"/>
                    </a:schemeClr>
                  </a:outerShdw>
                </a:effectLst>
              </a:rPr>
              <a:t>Колганова </a:t>
            </a:r>
            <a:endParaRPr lang="ru-RU" sz="5400" b="1" cap="none" spc="0" dirty="0">
              <a:ln w="0"/>
              <a:solidFill>
                <a:srgbClr val="FF0000"/>
              </a:solidFill>
              <a:effectLst>
                <a:outerShdw blurRad="38100" dist="19050" dir="2700000" algn="tl" rotWithShape="0">
                  <a:schemeClr val="dk1">
                    <a:alpha val="40000"/>
                  </a:schemeClr>
                </a:outerShdw>
              </a:effectLst>
            </a:endParaRPr>
          </a:p>
        </p:txBody>
      </p:sp>
      <p:sp>
        <p:nvSpPr>
          <p:cNvPr id="3" name="Прямоугольник 2"/>
          <p:cNvSpPr/>
          <p:nvPr/>
        </p:nvSpPr>
        <p:spPr>
          <a:xfrm>
            <a:off x="7034162" y="4999335"/>
            <a:ext cx="4219681" cy="923330"/>
          </a:xfrm>
          <a:prstGeom prst="rect">
            <a:avLst/>
          </a:prstGeom>
          <a:noFill/>
        </p:spPr>
        <p:txBody>
          <a:bodyPr wrap="none" lIns="91440" tIns="45720" rIns="91440" bIns="45720">
            <a:spAutoFit/>
          </a:bodyPr>
          <a:lstStyle/>
          <a:p>
            <a:pPr algn="ctr"/>
            <a:r>
              <a:rPr lang="ru-RU" sz="5400" b="1" cap="none" spc="0" dirty="0" err="1" smtClean="0">
                <a:ln w="0"/>
                <a:solidFill>
                  <a:srgbClr val="FF0000"/>
                </a:solidFill>
                <a:effectLst>
                  <a:outerShdw blurRad="38100" dist="19050" dir="2700000" algn="tl" rotWithShape="0">
                    <a:schemeClr val="dk1">
                      <a:alpha val="40000"/>
                    </a:schemeClr>
                  </a:outerShdw>
                </a:effectLst>
              </a:rPr>
              <a:t>Изюрова</a:t>
            </a:r>
            <a:r>
              <a:rPr lang="ru-RU" sz="5400" b="1" cap="none" spc="0" dirty="0" smtClean="0">
                <a:ln w="0"/>
                <a:solidFill>
                  <a:srgbClr val="FF0000"/>
                </a:solidFill>
                <a:effectLst>
                  <a:outerShdw blurRad="38100" dist="19050" dir="2700000" algn="tl" rotWithShape="0">
                    <a:schemeClr val="dk1">
                      <a:alpha val="40000"/>
                    </a:schemeClr>
                  </a:outerShdw>
                </a:effectLst>
              </a:rPr>
              <a:t> В.А.</a:t>
            </a:r>
            <a:endParaRPr lang="ru-RU" sz="5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20536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8116" y="5028363"/>
            <a:ext cx="4588115" cy="923330"/>
          </a:xfrm>
          <a:prstGeom prst="rect">
            <a:avLst/>
          </a:prstGeom>
          <a:noFill/>
        </p:spPr>
        <p:txBody>
          <a:bodyPr wrap="none" lIns="91440" tIns="45720" rIns="91440" bIns="45720">
            <a:spAutoFit/>
          </a:bodyPr>
          <a:lstStyle/>
          <a:p>
            <a:pPr algn="ctr"/>
            <a:r>
              <a:rPr lang="ru-RU" sz="5400" b="1" cap="none" spc="0" dirty="0" smtClean="0">
                <a:ln w="0"/>
                <a:solidFill>
                  <a:srgbClr val="FF0000"/>
                </a:solidFill>
                <a:effectLst>
                  <a:outerShdw blurRad="38100" dist="19050" dir="2700000" algn="tl" rotWithShape="0">
                    <a:schemeClr val="dk1">
                      <a:alpha val="40000"/>
                    </a:schemeClr>
                  </a:outerShdw>
                </a:effectLst>
              </a:rPr>
              <a:t>Смирнова В.Н.</a:t>
            </a:r>
            <a:endParaRPr lang="ru-RU" sz="5400" b="1" cap="none" spc="0" dirty="0">
              <a:ln w="0"/>
              <a:solidFill>
                <a:srgbClr val="FF0000"/>
              </a:solidFill>
              <a:effectLst>
                <a:outerShdw blurRad="38100" dist="19050" dir="2700000" algn="tl" rotWithShape="0">
                  <a:schemeClr val="dk1">
                    <a:alpha val="40000"/>
                  </a:schemeClr>
                </a:outerShdw>
              </a:effectLst>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2286" y="993824"/>
            <a:ext cx="3497943" cy="4957869"/>
          </a:xfrm>
          <a:prstGeom prst="rect">
            <a:avLst/>
          </a:prstGeom>
          <a:effectLst>
            <a:softEdge rad="127000"/>
          </a:effectLst>
        </p:spPr>
      </p:pic>
      <p:sp>
        <p:nvSpPr>
          <p:cNvPr id="4" name="Прямоугольник 3"/>
          <p:cNvSpPr/>
          <p:nvPr/>
        </p:nvSpPr>
        <p:spPr>
          <a:xfrm>
            <a:off x="7181358" y="5028363"/>
            <a:ext cx="3939797" cy="923330"/>
          </a:xfrm>
          <a:prstGeom prst="rect">
            <a:avLst/>
          </a:prstGeom>
          <a:noFill/>
        </p:spPr>
        <p:txBody>
          <a:bodyPr wrap="none" lIns="91440" tIns="45720" rIns="91440" bIns="45720">
            <a:spAutoFit/>
          </a:bodyPr>
          <a:lstStyle/>
          <a:p>
            <a:pPr algn="ctr"/>
            <a:r>
              <a:rPr lang="ru-RU" sz="5400" b="1" cap="none" spc="0" dirty="0" err="1" smtClean="0">
                <a:ln w="0"/>
                <a:solidFill>
                  <a:srgbClr val="FF0000"/>
                </a:solidFill>
                <a:effectLst>
                  <a:outerShdw blurRad="38100" dist="19050" dir="2700000" algn="tl" rotWithShape="0">
                    <a:schemeClr val="dk1">
                      <a:alpha val="40000"/>
                    </a:schemeClr>
                  </a:outerShdw>
                </a:effectLst>
              </a:rPr>
              <a:t>Бухаров</a:t>
            </a:r>
            <a:r>
              <a:rPr lang="ru-RU" sz="5400" b="1" cap="none" spc="0" dirty="0" smtClean="0">
                <a:ln w="0"/>
                <a:solidFill>
                  <a:srgbClr val="FF0000"/>
                </a:solidFill>
                <a:effectLst>
                  <a:outerShdw blurRad="38100" dist="19050" dir="2700000" algn="tl" rotWithShape="0">
                    <a:schemeClr val="dk1">
                      <a:alpha val="40000"/>
                    </a:schemeClr>
                  </a:outerShdw>
                </a:effectLst>
              </a:rPr>
              <a:t> К.В.</a:t>
            </a:r>
            <a:endParaRPr lang="ru-RU" sz="5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14518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135" y="952335"/>
            <a:ext cx="3659483" cy="4879311"/>
          </a:xfrm>
          <a:prstGeom prst="rect">
            <a:avLst/>
          </a:prstGeom>
          <a:effectLst>
            <a:softEdge rad="127000"/>
          </a:effectLst>
        </p:spPr>
      </p:pic>
      <p:sp>
        <p:nvSpPr>
          <p:cNvPr id="2" name="Прямоугольник 1"/>
          <p:cNvSpPr/>
          <p:nvPr/>
        </p:nvSpPr>
        <p:spPr>
          <a:xfrm>
            <a:off x="1110864" y="5013849"/>
            <a:ext cx="4309706" cy="923330"/>
          </a:xfrm>
          <a:prstGeom prst="rect">
            <a:avLst/>
          </a:prstGeom>
          <a:noFill/>
        </p:spPr>
        <p:txBody>
          <a:bodyPr wrap="none" lIns="91440" tIns="45720" rIns="91440" bIns="45720">
            <a:spAutoFit/>
          </a:bodyPr>
          <a:lstStyle/>
          <a:p>
            <a:pPr algn="ctr"/>
            <a:r>
              <a:rPr lang="ru-RU" sz="5400" b="1" cap="none" spc="0" dirty="0" err="1" smtClean="0">
                <a:ln w="0"/>
                <a:solidFill>
                  <a:srgbClr val="FF0000"/>
                </a:solidFill>
                <a:effectLst>
                  <a:outerShdw blurRad="38100" dist="19050" dir="2700000" algn="tl" rotWithShape="0">
                    <a:schemeClr val="dk1">
                      <a:alpha val="40000"/>
                    </a:schemeClr>
                  </a:outerShdw>
                </a:effectLst>
              </a:rPr>
              <a:t>Остякова</a:t>
            </a:r>
            <a:r>
              <a:rPr lang="ru-RU" sz="5400" b="1" cap="none" spc="0" dirty="0" smtClean="0">
                <a:ln w="0"/>
                <a:solidFill>
                  <a:srgbClr val="FF0000"/>
                </a:solidFill>
                <a:effectLst>
                  <a:outerShdw blurRad="38100" dist="19050" dir="2700000" algn="tl" rotWithShape="0">
                    <a:schemeClr val="dk1">
                      <a:alpha val="40000"/>
                    </a:schemeClr>
                  </a:outerShdw>
                </a:effectLst>
              </a:rPr>
              <a:t> К.И.</a:t>
            </a:r>
            <a:endParaRPr lang="ru-RU" sz="5400" b="1" cap="none" spc="0" dirty="0">
              <a:ln w="0"/>
              <a:solidFill>
                <a:srgbClr val="FF0000"/>
              </a:solidFill>
              <a:effectLst>
                <a:outerShdw blurRad="38100" dist="19050" dir="2700000" algn="tl" rotWithShape="0">
                  <a:schemeClr val="dk1">
                    <a:alpha val="40000"/>
                  </a:schemeClr>
                </a:outerShdw>
              </a:effectLst>
            </a:endParaRPr>
          </a:p>
        </p:txBody>
      </p:sp>
      <p:pic>
        <p:nvPicPr>
          <p:cNvPr id="5" name="Рисунок 4"/>
          <p:cNvPicPr>
            <a:picLocks noChangeAspect="1"/>
          </p:cNvPicPr>
          <p:nvPr/>
        </p:nvPicPr>
        <p:blipFill>
          <a:blip r:embed="rId3"/>
          <a:stretch>
            <a:fillRect/>
          </a:stretch>
        </p:blipFill>
        <p:spPr>
          <a:xfrm>
            <a:off x="6710099" y="4845146"/>
            <a:ext cx="4895512" cy="1518036"/>
          </a:xfrm>
          <a:prstGeom prst="rect">
            <a:avLst/>
          </a:prstGeom>
        </p:spPr>
      </p:pic>
    </p:spTree>
    <p:extLst>
      <p:ext uri="{BB962C8B-B14F-4D97-AF65-F5344CB8AC3E}">
        <p14:creationId xmlns:p14="http://schemas.microsoft.com/office/powerpoint/2010/main" val="346957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85840" y="5030343"/>
            <a:ext cx="3861185" cy="923330"/>
          </a:xfrm>
          <a:prstGeom prst="rect">
            <a:avLst/>
          </a:prstGeom>
          <a:noFill/>
        </p:spPr>
        <p:txBody>
          <a:bodyPr wrap="none" lIns="91440" tIns="45720" rIns="91440" bIns="45720">
            <a:spAutoFit/>
          </a:bodyPr>
          <a:lstStyle/>
          <a:p>
            <a:pPr algn="ctr"/>
            <a:r>
              <a:rPr lang="ru-RU" sz="5400" b="1" cap="none" spc="0" dirty="0" smtClean="0">
                <a:ln w="0"/>
                <a:solidFill>
                  <a:srgbClr val="FF0000"/>
                </a:solidFill>
                <a:effectLst>
                  <a:outerShdw blurRad="38100" dist="19050" dir="2700000" algn="tl" rotWithShape="0">
                    <a:schemeClr val="dk1">
                      <a:alpha val="40000"/>
                    </a:schemeClr>
                  </a:outerShdw>
                </a:effectLst>
              </a:rPr>
              <a:t>Желтов Н.Д.</a:t>
            </a:r>
            <a:endParaRPr lang="ru-RU" sz="5400" b="1" cap="none" spc="0" dirty="0">
              <a:ln w="0"/>
              <a:solidFill>
                <a:srgbClr val="FF0000"/>
              </a:solidFill>
              <a:effectLst>
                <a:outerShdw blurRad="38100" dist="19050" dir="2700000" algn="tl" rotWithShape="0">
                  <a:schemeClr val="dk1">
                    <a:alpha val="40000"/>
                  </a:schemeClr>
                </a:outerShdw>
              </a:effectLst>
            </a:endParaRPr>
          </a:p>
        </p:txBody>
      </p:sp>
      <p:pic>
        <p:nvPicPr>
          <p:cNvPr id="4" name="Рисунок 3"/>
          <p:cNvPicPr>
            <a:picLocks noChangeAspect="1"/>
          </p:cNvPicPr>
          <p:nvPr/>
        </p:nvPicPr>
        <p:blipFill>
          <a:blip r:embed="rId2"/>
          <a:stretch>
            <a:fillRect/>
          </a:stretch>
        </p:blipFill>
        <p:spPr>
          <a:xfrm>
            <a:off x="6478980" y="4919691"/>
            <a:ext cx="5468586" cy="1341236"/>
          </a:xfrm>
          <a:prstGeom prst="rect">
            <a:avLst/>
          </a:prstGeom>
        </p:spPr>
      </p:pic>
    </p:spTree>
    <p:extLst>
      <p:ext uri="{BB962C8B-B14F-4D97-AF65-F5344CB8AC3E}">
        <p14:creationId xmlns:p14="http://schemas.microsoft.com/office/powerpoint/2010/main" val="32899171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b="9653"/>
          <a:stretch/>
        </p:blipFill>
        <p:spPr>
          <a:xfrm>
            <a:off x="1202707" y="1007112"/>
            <a:ext cx="3801385" cy="4959096"/>
          </a:xfrm>
          <a:prstGeom prst="rect">
            <a:avLst/>
          </a:prstGeom>
          <a:effectLst>
            <a:softEdge rad="127000"/>
          </a:effectLst>
        </p:spPr>
      </p:pic>
      <p:sp>
        <p:nvSpPr>
          <p:cNvPr id="4" name="Прямоугольник 3"/>
          <p:cNvSpPr/>
          <p:nvPr/>
        </p:nvSpPr>
        <p:spPr>
          <a:xfrm>
            <a:off x="897538" y="5042878"/>
            <a:ext cx="4411721" cy="923330"/>
          </a:xfrm>
          <a:prstGeom prst="rect">
            <a:avLst/>
          </a:prstGeom>
          <a:noFill/>
        </p:spPr>
        <p:txBody>
          <a:bodyPr wrap="none" lIns="91440" tIns="45720" rIns="91440" bIns="45720">
            <a:spAutoFit/>
          </a:bodyPr>
          <a:lstStyle/>
          <a:p>
            <a:pPr algn="ctr"/>
            <a:r>
              <a:rPr lang="ru-RU" sz="5400" b="1" cap="none" spc="0" dirty="0" err="1" smtClean="0">
                <a:ln w="0"/>
                <a:solidFill>
                  <a:srgbClr val="FF0000"/>
                </a:solidFill>
                <a:effectLst>
                  <a:outerShdw blurRad="38100" dist="19050" dir="2700000" algn="tl" rotWithShape="0">
                    <a:schemeClr val="dk1">
                      <a:alpha val="40000"/>
                    </a:schemeClr>
                  </a:outerShdw>
                </a:effectLst>
              </a:rPr>
              <a:t>Слепцова</a:t>
            </a:r>
            <a:r>
              <a:rPr lang="ru-RU" sz="5400" b="1" cap="none" spc="0" dirty="0" smtClean="0">
                <a:ln w="0"/>
                <a:solidFill>
                  <a:srgbClr val="FF0000"/>
                </a:solidFill>
                <a:effectLst>
                  <a:outerShdw blurRad="38100" dist="19050" dir="2700000" algn="tl" rotWithShape="0">
                    <a:schemeClr val="dk1">
                      <a:alpha val="40000"/>
                    </a:schemeClr>
                  </a:outerShdw>
                </a:effectLst>
              </a:rPr>
              <a:t> А.В.</a:t>
            </a:r>
            <a:endParaRPr lang="ru-RU" sz="5400" b="1" cap="none" spc="0" dirty="0">
              <a:ln w="0"/>
              <a:solidFill>
                <a:srgbClr val="FF0000"/>
              </a:solidFill>
              <a:effectLst>
                <a:outerShdw blurRad="38100" dist="19050" dir="2700000" algn="tl" rotWithShape="0">
                  <a:schemeClr val="dk1">
                    <a:alpha val="40000"/>
                  </a:schemeClr>
                </a:outerShdw>
              </a:effectLst>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337" y="1007112"/>
            <a:ext cx="3800108" cy="4849326"/>
          </a:xfrm>
          <a:prstGeom prst="rect">
            <a:avLst/>
          </a:prstGeom>
          <a:effectLst>
            <a:softEdge rad="317500"/>
          </a:effectLst>
        </p:spPr>
      </p:pic>
      <p:pic>
        <p:nvPicPr>
          <p:cNvPr id="6" name="Рисунок 5"/>
          <p:cNvPicPr>
            <a:picLocks noChangeAspect="1"/>
          </p:cNvPicPr>
          <p:nvPr/>
        </p:nvPicPr>
        <p:blipFill>
          <a:blip r:embed="rId4"/>
          <a:stretch>
            <a:fillRect/>
          </a:stretch>
        </p:blipFill>
        <p:spPr>
          <a:xfrm>
            <a:off x="6744806" y="4872854"/>
            <a:ext cx="4986960" cy="1518036"/>
          </a:xfrm>
          <a:prstGeom prst="rect">
            <a:avLst/>
          </a:prstGeom>
        </p:spPr>
      </p:pic>
    </p:spTree>
    <p:extLst>
      <p:ext uri="{BB962C8B-B14F-4D97-AF65-F5344CB8AC3E}">
        <p14:creationId xmlns:p14="http://schemas.microsoft.com/office/powerpoint/2010/main" val="6124467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27" y="1625600"/>
            <a:ext cx="5312229" cy="3541486"/>
          </a:xfrm>
          <a:prstGeom prst="rect">
            <a:avLst/>
          </a:prstGeom>
          <a:effectLst>
            <a:softEdge rad="1270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861" y="1401645"/>
            <a:ext cx="5362739" cy="4022054"/>
          </a:xfrm>
          <a:prstGeom prst="rect">
            <a:avLst/>
          </a:prstGeom>
          <a:effectLst>
            <a:softEdge rad="127000"/>
          </a:effectLst>
        </p:spPr>
      </p:pic>
    </p:spTree>
    <p:extLst>
      <p:ext uri="{BB962C8B-B14F-4D97-AF65-F5344CB8AC3E}">
        <p14:creationId xmlns:p14="http://schemas.microsoft.com/office/powerpoint/2010/main" val="1127513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75975" y="5074545"/>
            <a:ext cx="4722191" cy="923330"/>
          </a:xfrm>
          <a:prstGeom prst="rect">
            <a:avLst/>
          </a:prstGeom>
          <a:noFill/>
        </p:spPr>
        <p:txBody>
          <a:bodyPr wrap="none" lIns="91440" tIns="45720" rIns="91440" bIns="45720">
            <a:spAutoFit/>
          </a:bodyPr>
          <a:lstStyle/>
          <a:p>
            <a:pPr algn="ctr"/>
            <a:r>
              <a:rPr lang="ru-RU" sz="5400" b="1" cap="none" spc="0" dirty="0" err="1" smtClean="0">
                <a:ln w="0"/>
                <a:solidFill>
                  <a:srgbClr val="FF0000"/>
                </a:solidFill>
                <a:effectLst>
                  <a:outerShdw blurRad="38100" dist="19050" dir="2700000" algn="tl" rotWithShape="0">
                    <a:schemeClr val="dk1">
                      <a:alpha val="40000"/>
                    </a:schemeClr>
                  </a:outerShdw>
                </a:effectLst>
              </a:rPr>
              <a:t>Заварухин</a:t>
            </a:r>
            <a:r>
              <a:rPr lang="ru-RU" sz="5400" b="1" cap="none" spc="0" dirty="0" smtClean="0">
                <a:ln w="0"/>
                <a:solidFill>
                  <a:srgbClr val="FF0000"/>
                </a:solidFill>
                <a:effectLst>
                  <a:outerShdw blurRad="38100" dist="19050" dir="2700000" algn="tl" rotWithShape="0">
                    <a:schemeClr val="dk1">
                      <a:alpha val="40000"/>
                    </a:schemeClr>
                  </a:outerShdw>
                </a:effectLst>
              </a:rPr>
              <a:t> О.А.</a:t>
            </a:r>
            <a:endParaRPr lang="ru-RU" sz="5400" b="1" cap="none" spc="0" dirty="0">
              <a:ln w="0"/>
              <a:solidFill>
                <a:srgbClr val="FF0000"/>
              </a:solidFill>
              <a:effectLst>
                <a:outerShdw blurRad="38100" dist="19050" dir="2700000" algn="tl" rotWithShape="0">
                  <a:schemeClr val="dk1">
                    <a:alpha val="40000"/>
                  </a:schemeClr>
                </a:outerShdw>
              </a:effectLst>
            </a:endParaRPr>
          </a:p>
        </p:txBody>
      </p:sp>
      <p:pic>
        <p:nvPicPr>
          <p:cNvPr id="5" name="Рисунок 4"/>
          <p:cNvPicPr>
            <a:picLocks noChangeAspect="1"/>
          </p:cNvPicPr>
          <p:nvPr/>
        </p:nvPicPr>
        <p:blipFill>
          <a:blip r:embed="rId2"/>
          <a:stretch>
            <a:fillRect/>
          </a:stretch>
        </p:blipFill>
        <p:spPr>
          <a:xfrm>
            <a:off x="7241046" y="974336"/>
            <a:ext cx="3944454" cy="5023539"/>
          </a:xfrm>
          <a:prstGeom prst="rect">
            <a:avLst/>
          </a:prstGeom>
        </p:spPr>
      </p:pic>
      <p:pic>
        <p:nvPicPr>
          <p:cNvPr id="6" name="Рисунок 5"/>
          <p:cNvPicPr>
            <a:picLocks noChangeAspect="1"/>
          </p:cNvPicPr>
          <p:nvPr/>
        </p:nvPicPr>
        <p:blipFill>
          <a:blip r:embed="rId3"/>
          <a:stretch>
            <a:fillRect/>
          </a:stretch>
        </p:blipFill>
        <p:spPr>
          <a:xfrm>
            <a:off x="6378387" y="4886709"/>
            <a:ext cx="5669771" cy="1518036"/>
          </a:xfrm>
          <a:prstGeom prst="rect">
            <a:avLst/>
          </a:prstGeom>
        </p:spPr>
      </p:pic>
    </p:spTree>
    <p:extLst>
      <p:ext uri="{BB962C8B-B14F-4D97-AF65-F5344CB8AC3E}">
        <p14:creationId xmlns:p14="http://schemas.microsoft.com/office/powerpoint/2010/main" val="719677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737" y="928913"/>
            <a:ext cx="3777971" cy="5037295"/>
          </a:xfrm>
          <a:prstGeom prst="rect">
            <a:avLst/>
          </a:prstGeom>
          <a:effectLst>
            <a:softEdge rad="127000"/>
          </a:effectLst>
        </p:spPr>
      </p:pic>
      <p:sp>
        <p:nvSpPr>
          <p:cNvPr id="4" name="Прямоугольник 3"/>
          <p:cNvSpPr/>
          <p:nvPr/>
        </p:nvSpPr>
        <p:spPr>
          <a:xfrm>
            <a:off x="1145020" y="5042878"/>
            <a:ext cx="3909404" cy="923330"/>
          </a:xfrm>
          <a:prstGeom prst="rect">
            <a:avLst/>
          </a:prstGeom>
          <a:noFill/>
        </p:spPr>
        <p:txBody>
          <a:bodyPr wrap="none" lIns="91440" tIns="45720" rIns="91440" bIns="45720">
            <a:spAutoFit/>
          </a:bodyPr>
          <a:lstStyle/>
          <a:p>
            <a:pPr algn="ctr"/>
            <a:r>
              <a:rPr lang="ru-RU" sz="5400" b="1" cap="none" spc="0" dirty="0" err="1" smtClean="0">
                <a:ln w="0"/>
                <a:solidFill>
                  <a:srgbClr val="FF0000"/>
                </a:solidFill>
                <a:effectLst>
                  <a:outerShdw blurRad="38100" dist="19050" dir="2700000" algn="tl" rotWithShape="0">
                    <a:schemeClr val="dk1">
                      <a:alpha val="40000"/>
                    </a:schemeClr>
                  </a:outerShdw>
                </a:effectLst>
              </a:rPr>
              <a:t>Ушаров</a:t>
            </a:r>
            <a:r>
              <a:rPr lang="ru-RU" sz="5400" b="1" cap="none" spc="0" dirty="0" smtClean="0">
                <a:ln w="0"/>
                <a:solidFill>
                  <a:srgbClr val="FF0000"/>
                </a:solidFill>
                <a:effectLst>
                  <a:outerShdw blurRad="38100" dist="19050" dir="2700000" algn="tl" rotWithShape="0">
                    <a:schemeClr val="dk1">
                      <a:alpha val="40000"/>
                    </a:schemeClr>
                  </a:outerShdw>
                </a:effectLst>
              </a:rPr>
              <a:t> П.И.</a:t>
            </a:r>
            <a:endParaRPr lang="ru-RU" sz="5400" b="1" cap="none" spc="0" dirty="0">
              <a:ln w="0"/>
              <a:solidFill>
                <a:srgbClr val="FF0000"/>
              </a:solidFill>
              <a:effectLst>
                <a:outerShdw blurRad="38100" dist="19050" dir="2700000" algn="tl" rotWithShape="0">
                  <a:schemeClr val="dk1">
                    <a:alpha val="40000"/>
                  </a:schemeClr>
                </a:outerShdw>
              </a:effectLst>
            </a:endParaRPr>
          </a:p>
        </p:txBody>
      </p:sp>
      <p:pic>
        <p:nvPicPr>
          <p:cNvPr id="6" name="Рисунок 5"/>
          <p:cNvPicPr>
            <a:picLocks noChangeAspect="1"/>
          </p:cNvPicPr>
          <p:nvPr/>
        </p:nvPicPr>
        <p:blipFill>
          <a:blip r:embed="rId3"/>
          <a:stretch>
            <a:fillRect/>
          </a:stretch>
        </p:blipFill>
        <p:spPr>
          <a:xfrm>
            <a:off x="7274027" y="1003634"/>
            <a:ext cx="3767655" cy="4962574"/>
          </a:xfrm>
          <a:prstGeom prst="rect">
            <a:avLst/>
          </a:prstGeom>
        </p:spPr>
      </p:pic>
      <p:pic>
        <p:nvPicPr>
          <p:cNvPr id="7" name="Рисунок 6"/>
          <p:cNvPicPr>
            <a:picLocks noChangeAspect="1"/>
          </p:cNvPicPr>
          <p:nvPr/>
        </p:nvPicPr>
        <p:blipFill>
          <a:blip r:embed="rId4"/>
          <a:stretch>
            <a:fillRect/>
          </a:stretch>
        </p:blipFill>
        <p:spPr>
          <a:xfrm>
            <a:off x="6674893" y="4859000"/>
            <a:ext cx="5243014" cy="1518036"/>
          </a:xfrm>
          <a:prstGeom prst="rect">
            <a:avLst/>
          </a:prstGeom>
        </p:spPr>
      </p:pic>
    </p:spTree>
    <p:extLst>
      <p:ext uri="{BB962C8B-B14F-4D97-AF65-F5344CB8AC3E}">
        <p14:creationId xmlns:p14="http://schemas.microsoft.com/office/powerpoint/2010/main" val="1045786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1833" y="997471"/>
            <a:ext cx="3520385" cy="5012280"/>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266022" y="5086421"/>
            <a:ext cx="3812006" cy="923330"/>
          </a:xfrm>
          <a:prstGeom prst="rect">
            <a:avLst/>
          </a:prstGeom>
          <a:noFill/>
        </p:spPr>
        <p:txBody>
          <a:bodyPr wrap="none" lIns="91440" tIns="45720" rIns="91440" bIns="45720">
            <a:spAutoFit/>
          </a:bodyPr>
          <a:lstStyle/>
          <a:p>
            <a:pPr algn="ctr"/>
            <a:r>
              <a:rPr lang="ru-RU" sz="5400" b="1" cap="none" spc="0" dirty="0" err="1" smtClean="0">
                <a:ln w="0"/>
                <a:solidFill>
                  <a:srgbClr val="FF0000"/>
                </a:solidFill>
                <a:effectLst>
                  <a:outerShdw blurRad="38100" dist="19050" dir="2700000" algn="tl" rotWithShape="0">
                    <a:schemeClr val="dk1">
                      <a:alpha val="40000"/>
                    </a:schemeClr>
                  </a:outerShdw>
                </a:effectLst>
              </a:rPr>
              <a:t>Еремов</a:t>
            </a:r>
            <a:r>
              <a:rPr lang="ru-RU" sz="5400" b="1" cap="none" spc="0" dirty="0" smtClean="0">
                <a:ln w="0"/>
                <a:solidFill>
                  <a:srgbClr val="FF0000"/>
                </a:solidFill>
                <a:effectLst>
                  <a:outerShdw blurRad="38100" dist="19050" dir="2700000" algn="tl" rotWithShape="0">
                    <a:schemeClr val="dk1">
                      <a:alpha val="40000"/>
                    </a:schemeClr>
                  </a:outerShdw>
                </a:effectLst>
              </a:rPr>
              <a:t> В.И.</a:t>
            </a:r>
            <a:endParaRPr lang="ru-RU" sz="5400" b="1" cap="none" spc="0" dirty="0">
              <a:ln w="0"/>
              <a:solidFill>
                <a:srgbClr val="FF0000"/>
              </a:solidFill>
              <a:effectLst>
                <a:outerShdw blurRad="38100" dist="19050" dir="2700000" algn="tl" rotWithShape="0">
                  <a:schemeClr val="dk1">
                    <a:alpha val="40000"/>
                  </a:schemeClr>
                </a:outerShdw>
              </a:effectLst>
            </a:endParaRPr>
          </a:p>
        </p:txBody>
      </p:sp>
      <p:pic>
        <p:nvPicPr>
          <p:cNvPr id="5" name="Рисунок 4"/>
          <p:cNvPicPr>
            <a:picLocks noChangeAspect="1"/>
          </p:cNvPicPr>
          <p:nvPr/>
        </p:nvPicPr>
        <p:blipFill>
          <a:blip r:embed="rId3"/>
          <a:stretch>
            <a:fillRect/>
          </a:stretch>
        </p:blipFill>
        <p:spPr>
          <a:xfrm>
            <a:off x="6455156" y="1506998"/>
            <a:ext cx="5322269" cy="3993226"/>
          </a:xfrm>
          <a:prstGeom prst="rect">
            <a:avLst/>
          </a:prstGeom>
        </p:spPr>
      </p:pic>
      <p:pic>
        <p:nvPicPr>
          <p:cNvPr id="6" name="Рисунок 5"/>
          <p:cNvPicPr>
            <a:picLocks noChangeAspect="1"/>
          </p:cNvPicPr>
          <p:nvPr/>
        </p:nvPicPr>
        <p:blipFill>
          <a:blip r:embed="rId4"/>
          <a:stretch>
            <a:fillRect/>
          </a:stretch>
        </p:blipFill>
        <p:spPr>
          <a:xfrm>
            <a:off x="6600966" y="4914418"/>
            <a:ext cx="4974767" cy="1518036"/>
          </a:xfrm>
          <a:prstGeom prst="rect">
            <a:avLst/>
          </a:prstGeom>
        </p:spPr>
      </p:pic>
    </p:spTree>
    <p:extLst>
      <p:ext uri="{BB962C8B-B14F-4D97-AF65-F5344CB8AC3E}">
        <p14:creationId xmlns:p14="http://schemas.microsoft.com/office/powerpoint/2010/main" val="3532937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righ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b="9841"/>
          <a:stretch/>
        </p:blipFill>
        <p:spPr>
          <a:xfrm>
            <a:off x="1223293" y="943965"/>
            <a:ext cx="3840214" cy="4975072"/>
          </a:xfrm>
          <a:prstGeom prst="rect">
            <a:avLst/>
          </a:prstGeom>
          <a:effectLst>
            <a:softEdge rad="127000"/>
          </a:effectLst>
        </p:spPr>
      </p:pic>
      <p:sp>
        <p:nvSpPr>
          <p:cNvPr id="5" name="Прямоугольник 4"/>
          <p:cNvSpPr/>
          <p:nvPr/>
        </p:nvSpPr>
        <p:spPr>
          <a:xfrm>
            <a:off x="673332" y="4995707"/>
            <a:ext cx="4940135" cy="923330"/>
          </a:xfrm>
          <a:prstGeom prst="rect">
            <a:avLst/>
          </a:prstGeom>
          <a:noFill/>
        </p:spPr>
        <p:txBody>
          <a:bodyPr wrap="none" lIns="91440" tIns="45720" rIns="91440" bIns="45720">
            <a:spAutoFit/>
          </a:bodyPr>
          <a:lstStyle/>
          <a:p>
            <a:pPr algn="ctr"/>
            <a:r>
              <a:rPr lang="ru-RU" sz="5400" b="1" cap="none" spc="0" dirty="0" smtClean="0">
                <a:ln w="0"/>
                <a:solidFill>
                  <a:srgbClr val="FF0000"/>
                </a:solidFill>
                <a:effectLst>
                  <a:outerShdw blurRad="38100" dist="19050" dir="2700000" algn="tl" rotWithShape="0">
                    <a:schemeClr val="dk1">
                      <a:alpha val="40000"/>
                    </a:schemeClr>
                  </a:outerShdw>
                </a:effectLst>
              </a:rPr>
              <a:t>Шестакова М.С.</a:t>
            </a:r>
            <a:endParaRPr lang="ru-RU" sz="5400" b="1" cap="none" spc="0" dirty="0">
              <a:ln w="0"/>
              <a:solidFill>
                <a:srgbClr val="FF0000"/>
              </a:solidFill>
              <a:effectLst>
                <a:outerShdw blurRad="38100" dist="19050" dir="2700000" algn="tl" rotWithShape="0">
                  <a:schemeClr val="dk1">
                    <a:alpha val="40000"/>
                  </a:schemeClr>
                </a:outerShdw>
              </a:effectLst>
            </a:endParaRPr>
          </a:p>
        </p:txBody>
      </p:sp>
      <p:pic>
        <p:nvPicPr>
          <p:cNvPr id="6" name="Рисунок 5"/>
          <p:cNvPicPr>
            <a:picLocks noChangeAspect="1"/>
          </p:cNvPicPr>
          <p:nvPr/>
        </p:nvPicPr>
        <p:blipFill>
          <a:blip r:embed="rId3"/>
          <a:stretch>
            <a:fillRect/>
          </a:stretch>
        </p:blipFill>
        <p:spPr>
          <a:xfrm>
            <a:off x="7361314" y="1011332"/>
            <a:ext cx="3676207" cy="4907705"/>
          </a:xfrm>
          <a:prstGeom prst="rect">
            <a:avLst/>
          </a:prstGeom>
        </p:spPr>
      </p:pic>
      <p:pic>
        <p:nvPicPr>
          <p:cNvPr id="7" name="Рисунок 6"/>
          <p:cNvPicPr>
            <a:picLocks noChangeAspect="1"/>
          </p:cNvPicPr>
          <p:nvPr/>
        </p:nvPicPr>
        <p:blipFill>
          <a:blip r:embed="rId4"/>
          <a:stretch>
            <a:fillRect/>
          </a:stretch>
        </p:blipFill>
        <p:spPr>
          <a:xfrm>
            <a:off x="6693744" y="4817437"/>
            <a:ext cx="5011346" cy="1518036"/>
          </a:xfrm>
          <a:prstGeom prst="rect">
            <a:avLst/>
          </a:prstGeom>
        </p:spPr>
      </p:pic>
    </p:spTree>
    <p:extLst>
      <p:ext uri="{BB962C8B-B14F-4D97-AF65-F5344CB8AC3E}">
        <p14:creationId xmlns:p14="http://schemas.microsoft.com/office/powerpoint/2010/main" val="2360282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61" y="1485936"/>
            <a:ext cx="5299709" cy="3890040"/>
          </a:xfrm>
          <a:prstGeom prst="rect">
            <a:avLst/>
          </a:prstGeom>
          <a:effectLst>
            <a:softEdge rad="127000"/>
          </a:effec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6799" y="1641181"/>
            <a:ext cx="5213692" cy="3579550"/>
          </a:xfrm>
          <a:prstGeom prst="rect">
            <a:avLst/>
          </a:prstGeom>
          <a:effectLst>
            <a:softEdge rad="127000"/>
          </a:effectLst>
        </p:spPr>
      </p:pic>
      <p:pic>
        <p:nvPicPr>
          <p:cNvPr id="4" name="Непоседы - Учитель - Память о той, которой с нами больше нет. (www.hotplayer.r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4684" y="5375976"/>
            <a:ext cx="609600" cy="609600"/>
          </a:xfrm>
          <a:prstGeom prst="rect">
            <a:avLst/>
          </a:prstGeom>
        </p:spPr>
      </p:pic>
    </p:spTree>
    <p:extLst>
      <p:ext uri="{BB962C8B-B14F-4D97-AF65-F5344CB8AC3E}">
        <p14:creationId xmlns:p14="http://schemas.microsoft.com/office/powerpoint/2010/main" val="2127008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99" y="1517722"/>
            <a:ext cx="5284179" cy="3939649"/>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72799" y="998173"/>
            <a:ext cx="4943778" cy="4759309"/>
          </a:xfrm>
          <a:prstGeom prst="rect">
            <a:avLst/>
          </a:prstGeom>
          <a:effectLst>
            <a:softEdge rad="127000"/>
          </a:effectLst>
        </p:spPr>
      </p:pic>
    </p:spTree>
    <p:extLst>
      <p:ext uri="{BB962C8B-B14F-4D97-AF65-F5344CB8AC3E}">
        <p14:creationId xmlns:p14="http://schemas.microsoft.com/office/powerpoint/2010/main" val="4083614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50" y="1551540"/>
            <a:ext cx="5304536" cy="3485415"/>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119" y="1551539"/>
            <a:ext cx="5267452" cy="3720661"/>
          </a:xfrm>
          <a:prstGeom prst="rect">
            <a:avLst/>
          </a:prstGeom>
          <a:effectLst>
            <a:softEdge rad="127000"/>
          </a:effectLst>
        </p:spPr>
      </p:pic>
    </p:spTree>
    <p:extLst>
      <p:ext uri="{BB962C8B-B14F-4D97-AF65-F5344CB8AC3E}">
        <p14:creationId xmlns:p14="http://schemas.microsoft.com/office/powerpoint/2010/main" val="294986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79" y="1620229"/>
            <a:ext cx="5256868" cy="3416228"/>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182" y="1801295"/>
            <a:ext cx="5293904" cy="3320496"/>
          </a:xfrm>
          <a:prstGeom prst="rect">
            <a:avLst/>
          </a:prstGeom>
          <a:effectLst>
            <a:softEdge rad="127000"/>
          </a:effectLst>
        </p:spPr>
      </p:pic>
    </p:spTree>
    <p:extLst>
      <p:ext uri="{BB962C8B-B14F-4D97-AF65-F5344CB8AC3E}">
        <p14:creationId xmlns:p14="http://schemas.microsoft.com/office/powerpoint/2010/main" val="88624483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56" y="1701872"/>
            <a:ext cx="5190744" cy="3525057"/>
          </a:xfrm>
          <a:prstGeom prst="rect">
            <a:avLst/>
          </a:prstGeom>
          <a:effectLst>
            <a:softEdge rad="1270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5491" y="1552474"/>
            <a:ext cx="5223163" cy="3917372"/>
          </a:xfrm>
          <a:prstGeom prst="rect">
            <a:avLst/>
          </a:prstGeom>
          <a:effectLst>
            <a:softEdge rad="127000"/>
          </a:effectLst>
        </p:spPr>
      </p:pic>
    </p:spTree>
    <p:extLst>
      <p:ext uri="{BB962C8B-B14F-4D97-AF65-F5344CB8AC3E}">
        <p14:creationId xmlns:p14="http://schemas.microsoft.com/office/powerpoint/2010/main" val="3731705255"/>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70" y="1647551"/>
            <a:ext cx="5248154" cy="3301819"/>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128" y="1489093"/>
            <a:ext cx="5280660" cy="3995928"/>
          </a:xfrm>
          <a:prstGeom prst="rect">
            <a:avLst/>
          </a:prstGeom>
          <a:effectLst>
            <a:softEdge rad="127000"/>
          </a:effectLst>
        </p:spPr>
      </p:pic>
    </p:spTree>
    <p:extLst>
      <p:ext uri="{BB962C8B-B14F-4D97-AF65-F5344CB8AC3E}">
        <p14:creationId xmlns:p14="http://schemas.microsoft.com/office/powerpoint/2010/main" val="33766150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421" y="1451428"/>
            <a:ext cx="5321265" cy="3577295"/>
          </a:xfrm>
          <a:prstGeom prst="rect">
            <a:avLst/>
          </a:prstGeom>
          <a:effectLst>
            <a:softEdge rad="127000"/>
          </a:effectLst>
        </p:spPr>
      </p:pic>
      <p:pic>
        <p:nvPicPr>
          <p:cNvPr id="7" name="Рисунок 6"/>
          <p:cNvPicPr>
            <a:picLocks noChangeAspect="1"/>
          </p:cNvPicPr>
          <p:nvPr/>
        </p:nvPicPr>
        <p:blipFill>
          <a:blip r:embed="rId3"/>
          <a:stretch>
            <a:fillRect/>
          </a:stretch>
        </p:blipFill>
        <p:spPr>
          <a:xfrm>
            <a:off x="6496263" y="1451428"/>
            <a:ext cx="5322269" cy="3785944"/>
          </a:xfrm>
          <a:prstGeom prst="rect">
            <a:avLst/>
          </a:prstGeom>
        </p:spPr>
      </p:pic>
    </p:spTree>
    <p:extLst>
      <p:ext uri="{BB962C8B-B14F-4D97-AF65-F5344CB8AC3E}">
        <p14:creationId xmlns:p14="http://schemas.microsoft.com/office/powerpoint/2010/main" val="3470895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7907" y="1737123"/>
            <a:ext cx="4940516" cy="3409588"/>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11" y="1683657"/>
            <a:ext cx="5243350" cy="3557342"/>
          </a:xfrm>
          <a:prstGeom prst="rect">
            <a:avLst/>
          </a:prstGeom>
          <a:effectLst>
            <a:softEdge rad="127000"/>
          </a:effectLst>
        </p:spPr>
      </p:pic>
    </p:spTree>
    <p:extLst>
      <p:ext uri="{BB962C8B-B14F-4D97-AF65-F5344CB8AC3E}">
        <p14:creationId xmlns:p14="http://schemas.microsoft.com/office/powerpoint/2010/main" val="482182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658" y="1580606"/>
            <a:ext cx="5283999" cy="3859848"/>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451" y="1345667"/>
            <a:ext cx="5213605" cy="4329726"/>
          </a:xfrm>
          <a:prstGeom prst="rect">
            <a:avLst/>
          </a:prstGeom>
          <a:effectLst>
            <a:softEdge rad="127000"/>
          </a:effectLst>
        </p:spPr>
      </p:pic>
    </p:spTree>
    <p:extLst>
      <p:ext uri="{BB962C8B-B14F-4D97-AF65-F5344CB8AC3E}">
        <p14:creationId xmlns:p14="http://schemas.microsoft.com/office/powerpoint/2010/main" val="1585392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36" y="1500703"/>
            <a:ext cx="5285849" cy="3847564"/>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883" y="950686"/>
            <a:ext cx="3733946" cy="4981054"/>
          </a:xfrm>
          <a:prstGeom prst="rect">
            <a:avLst/>
          </a:prstGeom>
          <a:effectLst>
            <a:softEdge rad="127000"/>
          </a:effectLst>
        </p:spPr>
      </p:pic>
    </p:spTree>
    <p:extLst>
      <p:ext uri="{BB962C8B-B14F-4D97-AF65-F5344CB8AC3E}">
        <p14:creationId xmlns:p14="http://schemas.microsoft.com/office/powerpoint/2010/main" val="4096755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90" y="1536664"/>
            <a:ext cx="5198364" cy="3552444"/>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934" y="1003263"/>
            <a:ext cx="4891007" cy="4875023"/>
          </a:xfrm>
          <a:prstGeom prst="rect">
            <a:avLst/>
          </a:prstGeom>
          <a:effectLst>
            <a:softEdge rad="127000"/>
          </a:effectLst>
        </p:spPr>
      </p:pic>
    </p:spTree>
    <p:extLst>
      <p:ext uri="{BB962C8B-B14F-4D97-AF65-F5344CB8AC3E}">
        <p14:creationId xmlns:p14="http://schemas.microsoft.com/office/powerpoint/2010/main" val="3904982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11" y="1551976"/>
            <a:ext cx="5312664" cy="3579876"/>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260" y="1683656"/>
            <a:ext cx="5265367" cy="3448195"/>
          </a:xfrm>
          <a:prstGeom prst="rect">
            <a:avLst/>
          </a:prstGeom>
          <a:effectLst>
            <a:softEdge rad="127000"/>
          </a:effectLst>
        </p:spPr>
      </p:pic>
    </p:spTree>
    <p:extLst>
      <p:ext uri="{BB962C8B-B14F-4D97-AF65-F5344CB8AC3E}">
        <p14:creationId xmlns:p14="http://schemas.microsoft.com/office/powerpoint/2010/main" val="3794017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62" y="1741714"/>
            <a:ext cx="5286562" cy="3454364"/>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583" y="1666494"/>
            <a:ext cx="5289804" cy="3529584"/>
          </a:xfrm>
          <a:prstGeom prst="rect">
            <a:avLst/>
          </a:prstGeom>
          <a:effectLst>
            <a:softEdge rad="127000"/>
          </a:effectLst>
        </p:spPr>
      </p:pic>
    </p:spTree>
    <p:extLst>
      <p:ext uri="{BB962C8B-B14F-4D97-AF65-F5344CB8AC3E}">
        <p14:creationId xmlns:p14="http://schemas.microsoft.com/office/powerpoint/2010/main" val="537232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92" y="1436610"/>
            <a:ext cx="5322607" cy="3733415"/>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527" y="1436610"/>
            <a:ext cx="5362956" cy="3795251"/>
          </a:xfrm>
          <a:prstGeom prst="rect">
            <a:avLst/>
          </a:prstGeom>
          <a:effectLst>
            <a:softEdge rad="127000"/>
          </a:effectLst>
        </p:spPr>
      </p:pic>
    </p:spTree>
    <p:extLst>
      <p:ext uri="{BB962C8B-B14F-4D97-AF65-F5344CB8AC3E}">
        <p14:creationId xmlns:p14="http://schemas.microsoft.com/office/powerpoint/2010/main" val="4072981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56" y="1504768"/>
            <a:ext cx="5262372" cy="3703320"/>
          </a:xfrm>
          <a:prstGeom prst="rect">
            <a:avLst/>
          </a:prstGeom>
          <a:effectLst>
            <a:softEdge rad="127000"/>
          </a:effec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349" y="1649742"/>
            <a:ext cx="5206165" cy="3413372"/>
          </a:xfrm>
          <a:prstGeom prst="rect">
            <a:avLst/>
          </a:prstGeom>
          <a:effectLst>
            <a:softEdge rad="127000"/>
          </a:effectLst>
        </p:spPr>
      </p:pic>
    </p:spTree>
    <p:extLst>
      <p:ext uri="{BB962C8B-B14F-4D97-AF65-F5344CB8AC3E}">
        <p14:creationId xmlns:p14="http://schemas.microsoft.com/office/powerpoint/2010/main" val="3435944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2515" y="1545320"/>
            <a:ext cx="4902202" cy="3676652"/>
          </a:xfrm>
          <a:prstGeom prst="rect">
            <a:avLst/>
          </a:prstGeom>
          <a:effectLst>
            <a:softEdge rad="1270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911" y="1391559"/>
            <a:ext cx="5210632" cy="3907973"/>
          </a:xfrm>
          <a:prstGeom prst="rect">
            <a:avLst/>
          </a:prstGeom>
          <a:effectLst>
            <a:softEdge rad="127000"/>
          </a:effectLst>
        </p:spPr>
      </p:pic>
    </p:spTree>
    <p:extLst>
      <p:ext uri="{BB962C8B-B14F-4D97-AF65-F5344CB8AC3E}">
        <p14:creationId xmlns:p14="http://schemas.microsoft.com/office/powerpoint/2010/main" val="12864480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869" y="956582"/>
            <a:ext cx="3539445" cy="4943166"/>
          </a:xfrm>
          <a:prstGeom prst="rect">
            <a:avLst/>
          </a:prstGeom>
          <a:effectLst>
            <a:softEdge rad="1270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381" y="956582"/>
            <a:ext cx="4131099" cy="4959531"/>
          </a:xfrm>
          <a:prstGeom prst="rect">
            <a:avLst/>
          </a:prstGeom>
          <a:effectLst>
            <a:softEdge rad="127000"/>
          </a:effectLst>
        </p:spPr>
      </p:pic>
    </p:spTree>
    <p:extLst>
      <p:ext uri="{BB962C8B-B14F-4D97-AF65-F5344CB8AC3E}">
        <p14:creationId xmlns:p14="http://schemas.microsoft.com/office/powerpoint/2010/main" val="29306227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229" y="1712686"/>
            <a:ext cx="5299413" cy="3381828"/>
          </a:xfrm>
          <a:prstGeom prst="rect">
            <a:avLst/>
          </a:prstGeom>
          <a:effectLst>
            <a:softEdge rad="1270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4461" y="1712686"/>
            <a:ext cx="5317284" cy="3715026"/>
          </a:xfrm>
          <a:prstGeom prst="rect">
            <a:avLst/>
          </a:prstGeom>
          <a:effectLst>
            <a:softEdge rad="127000"/>
          </a:effectLst>
        </p:spPr>
      </p:pic>
    </p:spTree>
    <p:extLst>
      <p:ext uri="{BB962C8B-B14F-4D97-AF65-F5344CB8AC3E}">
        <p14:creationId xmlns:p14="http://schemas.microsoft.com/office/powerpoint/2010/main" val="39339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3928" y="1593272"/>
            <a:ext cx="5153891" cy="3853338"/>
          </a:xfrm>
          <a:prstGeom prst="rect">
            <a:avLst/>
          </a:prstGeom>
          <a:effectLst>
            <a:softEdge rad="1270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510" y="1593272"/>
            <a:ext cx="5080000" cy="3810000"/>
          </a:xfrm>
          <a:prstGeom prst="rect">
            <a:avLst/>
          </a:prstGeom>
          <a:effectLst>
            <a:softEdge rad="127000"/>
          </a:effectLst>
        </p:spPr>
      </p:pic>
    </p:spTree>
    <p:extLst>
      <p:ext uri="{BB962C8B-B14F-4D97-AF65-F5344CB8AC3E}">
        <p14:creationId xmlns:p14="http://schemas.microsoft.com/office/powerpoint/2010/main" val="33034942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64" y="1399309"/>
            <a:ext cx="5184137" cy="4229680"/>
          </a:xfrm>
          <a:prstGeom prst="rect">
            <a:avLst/>
          </a:prstGeom>
          <a:effectLst>
            <a:softEdge rad="1270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7747" y="1272064"/>
            <a:ext cx="5177780" cy="4356925"/>
          </a:xfrm>
          <a:prstGeom prst="rect">
            <a:avLst/>
          </a:prstGeom>
          <a:effectLst>
            <a:softEdge rad="127000"/>
          </a:effectLst>
        </p:spPr>
      </p:pic>
    </p:spTree>
    <p:extLst>
      <p:ext uri="{BB962C8B-B14F-4D97-AF65-F5344CB8AC3E}">
        <p14:creationId xmlns:p14="http://schemas.microsoft.com/office/powerpoint/2010/main" val="4080450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909" y="1503217"/>
            <a:ext cx="5246253" cy="3934691"/>
          </a:xfrm>
          <a:prstGeom prst="rect">
            <a:avLst/>
          </a:prstGeom>
          <a:effectLst>
            <a:softEdge rad="1270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4763" y="1593271"/>
            <a:ext cx="5126182" cy="3844637"/>
          </a:xfrm>
          <a:prstGeom prst="rect">
            <a:avLst/>
          </a:prstGeom>
          <a:effectLst>
            <a:softEdge rad="127000"/>
          </a:effectLst>
        </p:spPr>
      </p:pic>
    </p:spTree>
    <p:extLst>
      <p:ext uri="{BB962C8B-B14F-4D97-AF65-F5344CB8AC3E}">
        <p14:creationId xmlns:p14="http://schemas.microsoft.com/office/powerpoint/2010/main" val="1615654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6" y="1630017"/>
            <a:ext cx="5320076" cy="3648565"/>
          </a:xfrm>
          <a:prstGeom prst="rect">
            <a:avLst/>
          </a:prstGeom>
          <a:effectLst>
            <a:softEdge rad="1270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636" y="1440872"/>
            <a:ext cx="5250873" cy="3837709"/>
          </a:xfrm>
          <a:prstGeom prst="rect">
            <a:avLst/>
          </a:prstGeom>
          <a:effectLst>
            <a:softEdge rad="127000"/>
          </a:effectLst>
        </p:spPr>
      </p:pic>
    </p:spTree>
    <p:extLst>
      <p:ext uri="{BB962C8B-B14F-4D97-AF65-F5344CB8AC3E}">
        <p14:creationId xmlns:p14="http://schemas.microsoft.com/office/powerpoint/2010/main" val="2008471879"/>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327" y="1579417"/>
            <a:ext cx="5167746" cy="3875811"/>
          </a:xfrm>
          <a:prstGeom prst="rect">
            <a:avLst/>
          </a:prstGeom>
          <a:effectLst>
            <a:softEdge rad="1270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8544" y="1575952"/>
            <a:ext cx="5204692" cy="3903520"/>
          </a:xfrm>
          <a:prstGeom prst="rect">
            <a:avLst/>
          </a:prstGeom>
          <a:effectLst>
            <a:softEdge rad="127000"/>
          </a:effectLst>
        </p:spPr>
      </p:pic>
    </p:spTree>
    <p:extLst>
      <p:ext uri="{BB962C8B-B14F-4D97-AF65-F5344CB8AC3E}">
        <p14:creationId xmlns:p14="http://schemas.microsoft.com/office/powerpoint/2010/main" val="547241783"/>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339247"/>
            <a:ext cx="5084617" cy="4144108"/>
          </a:xfrm>
          <a:prstGeom prst="rect">
            <a:avLst/>
          </a:prstGeom>
          <a:effectLst>
            <a:softEdge rad="1270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927" y="1634837"/>
            <a:ext cx="5167744" cy="3875808"/>
          </a:xfrm>
          <a:prstGeom prst="rect">
            <a:avLst/>
          </a:prstGeom>
          <a:effectLst>
            <a:softEdge rad="127000"/>
          </a:effectLst>
        </p:spPr>
      </p:pic>
    </p:spTree>
    <p:extLst>
      <p:ext uri="{BB962C8B-B14F-4D97-AF65-F5344CB8AC3E}">
        <p14:creationId xmlns:p14="http://schemas.microsoft.com/office/powerpoint/2010/main" val="2077937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037" y="1440873"/>
            <a:ext cx="5129646" cy="3893128"/>
          </a:xfrm>
          <a:prstGeom prst="rect">
            <a:avLst/>
          </a:prstGeom>
          <a:effectLst>
            <a:softEdge rad="1270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9345" y="1537856"/>
            <a:ext cx="5223163" cy="3917372"/>
          </a:xfrm>
          <a:prstGeom prst="rect">
            <a:avLst/>
          </a:prstGeom>
          <a:effectLst>
            <a:softEdge rad="127000"/>
          </a:effectLst>
        </p:spPr>
      </p:pic>
    </p:spTree>
    <p:extLst>
      <p:ext uri="{BB962C8B-B14F-4D97-AF65-F5344CB8AC3E}">
        <p14:creationId xmlns:p14="http://schemas.microsoft.com/office/powerpoint/2010/main" val="32123353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7782" y="1381992"/>
            <a:ext cx="5237018" cy="3927764"/>
          </a:xfrm>
          <a:prstGeom prst="rect">
            <a:avLst/>
          </a:prstGeom>
          <a:effectLst>
            <a:softEdge rad="1270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909" y="1440873"/>
            <a:ext cx="5237017" cy="3886110"/>
          </a:xfrm>
          <a:prstGeom prst="rect">
            <a:avLst/>
          </a:prstGeom>
          <a:effectLst>
            <a:softEdge rad="127000"/>
          </a:effectLst>
        </p:spPr>
      </p:pic>
    </p:spTree>
    <p:extLst>
      <p:ext uri="{BB962C8B-B14F-4D97-AF65-F5344CB8AC3E}">
        <p14:creationId xmlns:p14="http://schemas.microsoft.com/office/powerpoint/2010/main" val="13837413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0192" y="1536740"/>
            <a:ext cx="5282318" cy="3520169"/>
          </a:xfrm>
          <a:prstGeom prst="rect">
            <a:avLst/>
          </a:prstGeom>
          <a:effectLst>
            <a:softEdge rad="127000"/>
          </a:effectLst>
        </p:spPr>
      </p:pic>
      <p:pic>
        <p:nvPicPr>
          <p:cNvPr id="3" name="Рисунок 2"/>
          <p:cNvPicPr>
            <a:picLocks noChangeAspect="1"/>
          </p:cNvPicPr>
          <p:nvPr/>
        </p:nvPicPr>
        <p:blipFill>
          <a:blip r:embed="rId3"/>
          <a:stretch>
            <a:fillRect/>
          </a:stretch>
        </p:blipFill>
        <p:spPr>
          <a:xfrm>
            <a:off x="547311" y="1536740"/>
            <a:ext cx="5084505" cy="3810330"/>
          </a:xfrm>
          <a:prstGeom prst="rect">
            <a:avLst/>
          </a:prstGeom>
        </p:spPr>
      </p:pic>
    </p:spTree>
    <p:extLst>
      <p:ext uri="{BB962C8B-B14F-4D97-AF65-F5344CB8AC3E}">
        <p14:creationId xmlns:p14="http://schemas.microsoft.com/office/powerpoint/2010/main" val="7844082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5637" y="1043997"/>
            <a:ext cx="11305308" cy="4802621"/>
          </a:xfrm>
        </p:spPr>
        <p:txBody>
          <a:bodyPr numCol="2">
            <a:normAutofit fontScale="90000"/>
          </a:bodyPr>
          <a:lstStyle/>
          <a:p>
            <a:pPr algn="ctr"/>
            <a:r>
              <a:rPr lang="ru-RU" sz="2400" dirty="0" smtClean="0">
                <a:latin typeface="Monotype Corsiva" panose="03010101010201010101" pitchFamily="66" charset="0"/>
              </a:rPr>
              <a:t/>
            </a:r>
            <a:br>
              <a:rPr lang="ru-RU" sz="2400" dirty="0" smtClean="0">
                <a:latin typeface="Monotype Corsiva" panose="03010101010201010101" pitchFamily="66" charset="0"/>
              </a:rPr>
            </a:br>
            <a:r>
              <a:rPr lang="ru-RU" sz="2400" dirty="0">
                <a:latin typeface="Monotype Corsiva" panose="03010101010201010101" pitchFamily="66" charset="0"/>
              </a:rPr>
              <a:t/>
            </a:r>
            <a:br>
              <a:rPr lang="ru-RU" sz="2400" dirty="0">
                <a:latin typeface="Monotype Corsiva" panose="03010101010201010101" pitchFamily="66" charset="0"/>
              </a:rPr>
            </a:br>
            <a:r>
              <a:rPr lang="ru-RU" dirty="0" smtClean="0">
                <a:solidFill>
                  <a:srgbClr val="FF0000"/>
                </a:solidFill>
                <a:latin typeface="Monotype Corsiva" panose="03010101010201010101" pitchFamily="66" charset="0"/>
              </a:rPr>
              <a:t>Да будет свет – </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от наших свеч для всех.</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Да будет радость – </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к Вам от нас летящая,</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Да будет добрым часом </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каждый час.</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Да будет счастье всем…</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настоящее!!!</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        Пять свечей пред нами </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здесь стоят,</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         Ярким пламенем </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без усталости горят,</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        Пять свечей, </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не стоит тосковать, </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        Есть, что вспомнить, </a:t>
            </a:r>
            <a:br>
              <a:rPr lang="ru-RU" dirty="0" smtClean="0">
                <a:solidFill>
                  <a:srgbClr val="FF0000"/>
                </a:solidFill>
                <a:latin typeface="Monotype Corsiva" panose="03010101010201010101" pitchFamily="66" charset="0"/>
              </a:rPr>
            </a:br>
            <a:r>
              <a:rPr lang="ru-RU" dirty="0" smtClean="0">
                <a:solidFill>
                  <a:srgbClr val="FF0000"/>
                </a:solidFill>
                <a:latin typeface="Monotype Corsiva" panose="03010101010201010101" pitchFamily="66" charset="0"/>
              </a:rPr>
              <a:t>есть о чем сказать.</a:t>
            </a:r>
            <a:endParaRPr lang="ru-RU" dirty="0">
              <a:solidFill>
                <a:srgbClr val="FF0000"/>
              </a:solidFill>
              <a:latin typeface="Monotype Corsiva" panose="03010101010201010101" pitchFamily="66" charset="0"/>
            </a:endParaRPr>
          </a:p>
        </p:txBody>
      </p:sp>
    </p:spTree>
    <p:extLst>
      <p:ext uri="{BB962C8B-B14F-4D97-AF65-F5344CB8AC3E}">
        <p14:creationId xmlns:p14="http://schemas.microsoft.com/office/powerpoint/2010/main" val="310308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0826" y="986970"/>
            <a:ext cx="3234173" cy="4956629"/>
          </a:xfrm>
          <a:prstGeom prst="rect">
            <a:avLst/>
          </a:prstGeom>
          <a:effectLst>
            <a:softEdge rad="1270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365" y="986969"/>
            <a:ext cx="3319577" cy="4956629"/>
          </a:xfrm>
          <a:prstGeom prst="rect">
            <a:avLst/>
          </a:prstGeom>
          <a:effectLst>
            <a:softEdge rad="127000"/>
          </a:effectLst>
        </p:spPr>
      </p:pic>
    </p:spTree>
    <p:extLst>
      <p:ext uri="{BB962C8B-B14F-4D97-AF65-F5344CB8AC3E}">
        <p14:creationId xmlns:p14="http://schemas.microsoft.com/office/powerpoint/2010/main" val="2014680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654" y="928913"/>
            <a:ext cx="3269489" cy="4979684"/>
          </a:xfrm>
          <a:prstGeom prst="rect">
            <a:avLst/>
          </a:prstGeom>
          <a:effectLst>
            <a:softEdge rad="127000"/>
          </a:effectLst>
        </p:spPr>
      </p:pic>
      <p:pic>
        <p:nvPicPr>
          <p:cNvPr id="6" name="Рисунок 5"/>
          <p:cNvPicPr>
            <a:picLocks noChangeAspect="1"/>
          </p:cNvPicPr>
          <p:nvPr/>
        </p:nvPicPr>
        <p:blipFill>
          <a:blip r:embed="rId3"/>
          <a:stretch>
            <a:fillRect/>
          </a:stretch>
        </p:blipFill>
        <p:spPr>
          <a:xfrm>
            <a:off x="6443098" y="1657511"/>
            <a:ext cx="5285690" cy="3804234"/>
          </a:xfrm>
          <a:prstGeom prst="rect">
            <a:avLst/>
          </a:prstGeom>
        </p:spPr>
      </p:pic>
    </p:spTree>
    <p:extLst>
      <p:ext uri="{BB962C8B-B14F-4D97-AF65-F5344CB8AC3E}">
        <p14:creationId xmlns:p14="http://schemas.microsoft.com/office/powerpoint/2010/main" val="1791135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341" y="1422401"/>
            <a:ext cx="5297715" cy="3973287"/>
          </a:xfrm>
          <a:prstGeom prst="rect">
            <a:avLst/>
          </a:prstGeom>
          <a:effectLst>
            <a:softEdge rad="1270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323" y="1422401"/>
            <a:ext cx="5249333" cy="3937000"/>
          </a:xfrm>
          <a:prstGeom prst="rect">
            <a:avLst/>
          </a:prstGeom>
          <a:effectLst>
            <a:softEdge rad="127000"/>
          </a:effectLst>
        </p:spPr>
      </p:pic>
    </p:spTree>
    <p:extLst>
      <p:ext uri="{BB962C8B-B14F-4D97-AF65-F5344CB8AC3E}">
        <p14:creationId xmlns:p14="http://schemas.microsoft.com/office/powerpoint/2010/main" val="1132391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57" y="1480456"/>
            <a:ext cx="5370287" cy="4027715"/>
          </a:xfrm>
          <a:prstGeom prst="rect">
            <a:avLst/>
          </a:prstGeom>
          <a:effectLst>
            <a:softEdge rad="127000"/>
          </a:effectLst>
        </p:spPr>
      </p:pic>
      <p:pic>
        <p:nvPicPr>
          <p:cNvPr id="5" name="Рисунок 4"/>
          <p:cNvPicPr>
            <a:picLocks noChangeAspect="1"/>
          </p:cNvPicPr>
          <p:nvPr/>
        </p:nvPicPr>
        <p:blipFill>
          <a:blip r:embed="rId3"/>
          <a:stretch>
            <a:fillRect/>
          </a:stretch>
        </p:blipFill>
        <p:spPr>
          <a:xfrm>
            <a:off x="6466029" y="1480456"/>
            <a:ext cx="5297883" cy="3974937"/>
          </a:xfrm>
          <a:prstGeom prst="rect">
            <a:avLst/>
          </a:prstGeom>
        </p:spPr>
      </p:pic>
    </p:spTree>
    <p:extLst>
      <p:ext uri="{BB962C8B-B14F-4D97-AF65-F5344CB8AC3E}">
        <p14:creationId xmlns:p14="http://schemas.microsoft.com/office/powerpoint/2010/main" val="3733388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0150" y="972457"/>
            <a:ext cx="3705679" cy="4940905"/>
          </a:xfrm>
          <a:prstGeom prst="rect">
            <a:avLst/>
          </a:prstGeom>
          <a:effectLst>
            <a:softEdge rad="1270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8856" y="1465942"/>
            <a:ext cx="5283201" cy="3962401"/>
          </a:xfrm>
          <a:prstGeom prst="rect">
            <a:avLst/>
          </a:prstGeom>
          <a:effectLst>
            <a:softEdge rad="127000"/>
          </a:effectLst>
        </p:spPr>
      </p:pic>
    </p:spTree>
    <p:extLst>
      <p:ext uri="{BB962C8B-B14F-4D97-AF65-F5344CB8AC3E}">
        <p14:creationId xmlns:p14="http://schemas.microsoft.com/office/powerpoint/2010/main" val="1923774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62</Words>
  <Application>Microsoft Office PowerPoint</Application>
  <PresentationFormat>Широкоэкранный</PresentationFormat>
  <Paragraphs>23</Paragraphs>
  <Slides>49</Slides>
  <Notes>0</Notes>
  <HiddenSlides>0</HiddenSlides>
  <MMClips>3</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49</vt:i4>
      </vt:variant>
    </vt:vector>
  </HeadingPairs>
  <TitlesOfParts>
    <vt:vector size="54" baseType="lpstr">
      <vt:lpstr>Arial</vt:lpstr>
      <vt:lpstr>Calibri</vt:lpstr>
      <vt:lpstr>Calibri Light</vt:lpstr>
      <vt:lpstr>Monotype Corsiva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Директора нашей школы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Да будет свет –  от наших свеч для всех. Да будет радость –  к Вам от нас летящая, Да будет добрым часом  каждый час. Да будет счастье всем… настоящее!!!          Пять свечей пред нами  здесь стоят,          Ярким пламенем  без усталости горят,         Пять свечей,  не стоит тосковать,          Есть, что вспомнить,  есть о чем сказать.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Алена Скипина</dc:creator>
  <cp:lastModifiedBy>Алена Скипина</cp:lastModifiedBy>
  <cp:revision>33</cp:revision>
  <dcterms:created xsi:type="dcterms:W3CDTF">2024-02-15T11:14:19Z</dcterms:created>
  <dcterms:modified xsi:type="dcterms:W3CDTF">2024-02-16T17:40:40Z</dcterms:modified>
</cp:coreProperties>
</file>